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24" name="Google Shape;124;p22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05" name="Google Shape;105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0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